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3" r:id="rId2"/>
    <p:sldId id="260" r:id="rId3"/>
    <p:sldId id="258" r:id="rId4"/>
    <p:sldId id="257" r:id="rId5"/>
    <p:sldId id="264" r:id="rId6"/>
    <p:sldId id="263" r:id="rId7"/>
    <p:sldId id="265" r:id="rId8"/>
    <p:sldId id="267" r:id="rId9"/>
    <p:sldId id="268" r:id="rId10"/>
    <p:sldId id="270" r:id="rId11"/>
    <p:sldId id="271" r:id="rId12"/>
    <p:sldId id="272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A4787-4087-4174-BE89-D94BACECD8D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C9421-A0E8-4204-9B39-C1BD9B353D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49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C9421-A0E8-4204-9B39-C1BD9B353D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9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263EA-54CF-4CDF-906D-3F1E9306E0C4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B4792-08C4-46A9-9AE8-47355DE1183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Интегрированный урок по математике и физике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Раздобарова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 В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787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Рисунок 1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90" y="298450"/>
            <a:ext cx="6915150" cy="626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" name="Рисунок 1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060" y="450215"/>
            <a:ext cx="6743700" cy="605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4" name="ya-raketa-ya-raketa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39952" y="357301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1063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altLang="en-US" dirty="0"/>
              <a:t>все отлично</a:t>
            </a:r>
          </a:p>
          <a:p>
            <a:endParaRPr lang="ru-RU" altLang="en-US" dirty="0" smtClean="0"/>
          </a:p>
          <a:p>
            <a:pPr marL="0" indent="0">
              <a:buNone/>
            </a:pPr>
            <a:endParaRPr lang="ru-RU" altLang="en-US" dirty="0"/>
          </a:p>
          <a:p>
            <a:r>
              <a:rPr lang="ru-RU" altLang="en-US" dirty="0"/>
              <a:t>все хорошо, но нужно повторить</a:t>
            </a:r>
          </a:p>
          <a:p>
            <a:endParaRPr lang="ru-RU" altLang="en-US" dirty="0"/>
          </a:p>
          <a:p>
            <a:endParaRPr lang="ru-RU" altLang="en-US" dirty="0"/>
          </a:p>
          <a:p>
            <a:r>
              <a:rPr lang="ru-RU" altLang="en-US" dirty="0"/>
              <a:t>нужно еще все повторить  </a:t>
            </a:r>
          </a:p>
        </p:txBody>
      </p:sp>
      <p:sp>
        <p:nvSpPr>
          <p:cNvPr id="14" name="Блок-схема: узел 14"/>
          <p:cNvSpPr/>
          <p:nvPr/>
        </p:nvSpPr>
        <p:spPr>
          <a:xfrm>
            <a:off x="3743325" y="1600200"/>
            <a:ext cx="877570" cy="919480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ru-RU"/>
          </a:p>
        </p:txBody>
      </p:sp>
      <p:sp>
        <p:nvSpPr>
          <p:cNvPr id="15" name="Блок-схема: узел 15"/>
          <p:cNvSpPr/>
          <p:nvPr/>
        </p:nvSpPr>
        <p:spPr>
          <a:xfrm>
            <a:off x="6948264" y="3068960"/>
            <a:ext cx="917575" cy="991870"/>
          </a:xfrm>
          <a:prstGeom prst="flowChartConnector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ru-RU"/>
          </a:p>
        </p:txBody>
      </p:sp>
      <p:sp>
        <p:nvSpPr>
          <p:cNvPr id="16" name="Блок-схема: узел 16"/>
          <p:cNvSpPr/>
          <p:nvPr/>
        </p:nvSpPr>
        <p:spPr>
          <a:xfrm>
            <a:off x="5796136" y="5013176"/>
            <a:ext cx="920750" cy="87058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</a:rPr>
              <a:t>“Слеп физик без математики”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933056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</a:rPr>
              <a:t>(М. В. Ломоносов)</a:t>
            </a:r>
          </a:p>
          <a:p>
            <a:endParaRPr lang="ru-RU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Times New Roman" panose="02020603050405020304" charset="0"/>
              </a:rPr>
              <a:t>	Допиши определение: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•</a:t>
            </a:r>
            <a:r>
              <a:rPr lang="ru-RU" dirty="0">
                <a:latin typeface="Times New Roman" panose="02020603050405020304" charset="0"/>
              </a:rPr>
              <a:t>Физическая величина, являющаяся мерой инертности тел и мерой их притяжения к Земле, называется…..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charset="0"/>
              </a:rPr>
              <a:t>•Равенство, в котором неизвестное обозначается буквой, называется…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charset="0"/>
              </a:rPr>
              <a:t>•Величина, характеризующая массу тела в единице объема, называется….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charset="0"/>
              </a:rPr>
              <a:t>•Физическая величина, основной единицей которой является секунда, называется…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Times New Roman" panose="02020603050405020304" charset="0"/>
              </a:rPr>
              <a:t>Допиши определение: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charset="0"/>
              </a:rPr>
              <a:t>Отношение пройденного пути к времени движения называется…</a:t>
            </a:r>
          </a:p>
          <a:p>
            <a:r>
              <a:rPr lang="ru-RU" dirty="0">
                <a:latin typeface="Times New Roman" panose="02020603050405020304" charset="0"/>
              </a:rPr>
              <a:t>Решить уравнение это значит найти его</a:t>
            </a:r>
          </a:p>
          <a:p>
            <a:r>
              <a:rPr lang="ru-RU" dirty="0">
                <a:latin typeface="Times New Roman" panose="02020603050405020304" charset="0"/>
              </a:rPr>
              <a:t>Длина траектории по которой двигалось тело в течение какого- то промежутка  времени называется…</a:t>
            </a:r>
          </a:p>
          <a:p>
            <a:r>
              <a:rPr lang="ru-RU" dirty="0">
                <a:latin typeface="Times New Roman" panose="02020603050405020304" charset="0"/>
              </a:rPr>
              <a:t>Единица измерения давления…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>
                <a:latin typeface="Times New Roman" panose="02020603050405020304" charset="0"/>
              </a:rPr>
              <a:t>Ответы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3955"/>
            <a:ext cx="8229600" cy="4962525"/>
          </a:xfrm>
        </p:spPr>
        <p:txBody>
          <a:bodyPr>
            <a:normAutofit/>
          </a:bodyPr>
          <a:lstStyle/>
          <a:p>
            <a:r>
              <a:rPr lang="en-US" dirty="0" err="1">
                <a:latin typeface="Times New Roman" panose="02020603050405020304" charset="0"/>
              </a:rPr>
              <a:t>Массо</a:t>
            </a:r>
            <a:r>
              <a:rPr lang="ru-RU" altLang="en-US" dirty="0">
                <a:latin typeface="Times New Roman" panose="02020603050405020304" charset="0"/>
              </a:rPr>
              <a:t>й</a:t>
            </a:r>
          </a:p>
          <a:p>
            <a:r>
              <a:rPr lang="en-US" dirty="0" err="1">
                <a:latin typeface="Times New Roman" panose="02020603050405020304" charset="0"/>
              </a:rPr>
              <a:t>Уравнением</a:t>
            </a:r>
            <a:endParaRPr lang="en-US" dirty="0">
              <a:latin typeface="Times New Roman" panose="02020603050405020304" charset="0"/>
            </a:endParaRPr>
          </a:p>
          <a:p>
            <a:r>
              <a:rPr lang="en-US" dirty="0" err="1">
                <a:latin typeface="Times New Roman" panose="02020603050405020304" charset="0"/>
              </a:rPr>
              <a:t>Плотностью</a:t>
            </a:r>
            <a:endParaRPr lang="en-US" dirty="0">
              <a:latin typeface="Times New Roman" panose="02020603050405020304" charset="0"/>
            </a:endParaRPr>
          </a:p>
          <a:p>
            <a:r>
              <a:rPr lang="en-US" dirty="0" err="1">
                <a:latin typeface="Times New Roman" panose="02020603050405020304" charset="0"/>
              </a:rPr>
              <a:t>Временем</a:t>
            </a:r>
            <a:endParaRPr lang="en-US" dirty="0">
              <a:latin typeface="Times New Roman" panose="02020603050405020304" charset="0"/>
            </a:endParaRPr>
          </a:p>
          <a:p>
            <a:r>
              <a:rPr lang="en-US" dirty="0" err="1">
                <a:latin typeface="Times New Roman" panose="02020603050405020304" charset="0"/>
              </a:rPr>
              <a:t>Скоростью</a:t>
            </a:r>
            <a:endParaRPr lang="en-US" dirty="0">
              <a:latin typeface="Times New Roman" panose="02020603050405020304" charset="0"/>
            </a:endParaRPr>
          </a:p>
          <a:p>
            <a:r>
              <a:rPr lang="en-US" dirty="0" err="1">
                <a:latin typeface="Times New Roman" panose="02020603050405020304" charset="0"/>
              </a:rPr>
              <a:t>Корни</a:t>
            </a:r>
            <a:endParaRPr lang="en-US" dirty="0">
              <a:latin typeface="Times New Roman" panose="02020603050405020304" charset="0"/>
            </a:endParaRPr>
          </a:p>
          <a:p>
            <a:r>
              <a:rPr lang="en-US" dirty="0" err="1">
                <a:latin typeface="Times New Roman" panose="02020603050405020304" charset="0"/>
              </a:rPr>
              <a:t>Путь</a:t>
            </a:r>
            <a:endParaRPr lang="en-US" dirty="0">
              <a:latin typeface="Times New Roman" panose="02020603050405020304" charset="0"/>
            </a:endParaRPr>
          </a:p>
          <a:p>
            <a:r>
              <a:rPr lang="en-US" dirty="0" err="1">
                <a:latin typeface="Times New Roman" panose="02020603050405020304" charset="0"/>
              </a:rPr>
              <a:t>Паскаль</a:t>
            </a:r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	</a:t>
            </a:r>
            <a:r>
              <a:rPr lang="en-US">
                <a:latin typeface="Times New Roman" panose="02020603050405020304" charset="0"/>
              </a:rPr>
              <a:t>Устный счет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charset="0"/>
              </a:rPr>
              <a:t>5х + 15 = 0</a:t>
            </a:r>
          </a:p>
          <a:p>
            <a:pPr algn="ctr"/>
            <a:endParaRPr lang="en-US" dirty="0">
              <a:latin typeface="Times New Roman" panose="02020603050405020304" charset="0"/>
            </a:endParaRPr>
          </a:p>
          <a:p>
            <a:pPr algn="ctr"/>
            <a:r>
              <a:rPr lang="en-US" dirty="0">
                <a:latin typeface="Times New Roman" panose="02020603050405020304" charset="0"/>
              </a:rPr>
              <a:t>2х + 4 = 6х</a:t>
            </a:r>
          </a:p>
          <a:p>
            <a:pPr algn="ctr"/>
            <a:endParaRPr lang="en-US" dirty="0">
              <a:latin typeface="Times New Roman" panose="02020603050405020304" charset="0"/>
            </a:endParaRPr>
          </a:p>
          <a:p>
            <a:pPr algn="ctr"/>
            <a:r>
              <a:rPr lang="en-US" dirty="0">
                <a:latin typeface="Times New Roman" panose="02020603050405020304" charset="0"/>
              </a:rPr>
              <a:t> 3х + 5 = 6 - 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«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Решение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 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задач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 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инженерной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 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направленности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charset="0"/>
              </a:rPr>
              <a:t>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Box 3"/>
          <p:cNvSpPr txBox="1"/>
          <p:nvPr/>
        </p:nvSpPr>
        <p:spPr>
          <a:xfrm>
            <a:off x="1783080" y="1582420"/>
            <a:ext cx="53930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Объект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194678830"/>
                  </p:ext>
                </p:extLst>
              </p:nvPr>
            </p:nvGraphicFramePr>
            <p:xfrm>
              <a:off x="2355371" y="332656"/>
              <a:ext cx="4248472" cy="637946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49599"/>
                    <a:gridCol w="2498873"/>
                  </a:tblGrid>
                  <a:tr h="474111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</a:t>
                          </a:r>
                          <a:endParaRPr lang="ru-RU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𝝂</m:t>
                                </m:r>
                              </m:oMath>
                            </m:oMathPara>
                          </a14:m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мин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кг/ 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км/ч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endParaRPr lang="ru-RU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м/с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г/ 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𝝆</m:t>
                                </m:r>
                              </m:oMath>
                            </m:oMathPara>
                          </a14:m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Объект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194678830"/>
                  </p:ext>
                </p:extLst>
              </p:nvPr>
            </p:nvGraphicFramePr>
            <p:xfrm>
              <a:off x="2355371" y="332656"/>
              <a:ext cx="4248472" cy="637946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49599"/>
                    <a:gridCol w="2498873"/>
                  </a:tblGrid>
                  <a:tr h="490728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</a:t>
                          </a:r>
                          <a:endParaRPr lang="ru-RU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58385" r="-143206" b="-5180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мин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кг/ 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км/ч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endParaRPr lang="ru-RU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м/с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г/ 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558385" r="-143206" b="-180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Объект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7885000"/>
                  </p:ext>
                </p:extLst>
              </p:nvPr>
            </p:nvGraphicFramePr>
            <p:xfrm>
              <a:off x="2355371" y="332656"/>
              <a:ext cx="4248472" cy="637946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49599"/>
                    <a:gridCol w="2498873"/>
                  </a:tblGrid>
                  <a:tr h="474111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b="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</a:rPr>
                                  <m:t>𝝂</m:t>
                                </m:r>
                              </m:oMath>
                            </m:oMathPara>
                          </a14:m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мин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кг/ 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км/ч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endParaRPr lang="ru-RU" sz="28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м/с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г/ 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</a:rPr>
                                  <m:t>𝝆</m:t>
                                </m:r>
                              </m:oMath>
                            </m:oMathPara>
                          </a14:m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7411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Объект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7885000"/>
                  </p:ext>
                </p:extLst>
              </p:nvPr>
            </p:nvGraphicFramePr>
            <p:xfrm>
              <a:off x="2355371" y="332656"/>
              <a:ext cx="4248472" cy="636284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49599"/>
                    <a:gridCol w="2498873"/>
                  </a:tblGrid>
                  <a:tr h="474111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b="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57143" r="-143206" b="-517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мин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кг/ 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км/ч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endParaRPr lang="ru-RU" sz="280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м/с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en-US" sz="2800" dirty="0"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</a:t>
                          </a:r>
                          <a:endParaRPr lang="ru-RU" sz="2800" dirty="0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г/ см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556522" r="-143206" b="-180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9072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3124200" algn="l"/>
                            </a:tabLst>
                          </a:pPr>
                          <a:r>
                            <a:rPr lang="ru-RU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r>
                            <a:rPr lang="ru-RU" sz="28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cxnSp>
        <p:nvCxnSpPr>
          <p:cNvPr id="8" name="Прямая со стрелкой 7"/>
          <p:cNvCxnSpPr/>
          <p:nvPr/>
        </p:nvCxnSpPr>
        <p:spPr>
          <a:xfrm>
            <a:off x="3779912" y="548680"/>
            <a:ext cx="1440160" cy="345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635896" y="1268760"/>
            <a:ext cx="158417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635896" y="1268760"/>
            <a:ext cx="1512168" cy="3240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419872" y="548680"/>
            <a:ext cx="1584176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779912" y="3068960"/>
            <a:ext cx="144016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779912" y="4221088"/>
            <a:ext cx="1440160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3635896" y="1556792"/>
            <a:ext cx="1368152" cy="35283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3635896" y="3501008"/>
            <a:ext cx="2376264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3635896" y="5085184"/>
            <a:ext cx="136815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3635896" y="2060848"/>
            <a:ext cx="2016224" cy="3888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3779912" y="1124744"/>
            <a:ext cx="165618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779912" y="2204864"/>
            <a:ext cx="1656184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210</Words>
  <Application>Microsoft Office PowerPoint</Application>
  <PresentationFormat>Экран (4:3)</PresentationFormat>
  <Paragraphs>82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Интегрированный урок по математике и физике</vt:lpstr>
      <vt:lpstr>“Слеп физик без математики”</vt:lpstr>
      <vt:lpstr> Допиши определение:</vt:lpstr>
      <vt:lpstr>Допиши определение:</vt:lpstr>
      <vt:lpstr>Ответы </vt:lpstr>
      <vt:lpstr> Устный счет</vt:lpstr>
      <vt:lpstr>Тема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Физминутка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Natasha</dc:creator>
  <cp:lastModifiedBy>Надежда Владимировна</cp:lastModifiedBy>
  <cp:revision>20</cp:revision>
  <dcterms:created xsi:type="dcterms:W3CDTF">2015-03-11T10:51:00Z</dcterms:created>
  <dcterms:modified xsi:type="dcterms:W3CDTF">2017-12-21T01:33:38Z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1033-10.2.0.5978</vt:lpwstr>
  </property>
</Properties>
</file>